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80" r:id="rId4"/>
    <p:sldId id="283" r:id="rId5"/>
    <p:sldId id="287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081BB-EB79-4C60-902D-D504D3399AC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EA1C876-AF3B-4956-A4B6-A29C3BF41BA1}">
      <dgm:prSet phldrT="[文本]"/>
      <dgm:spPr/>
      <dgm:t>
        <a:bodyPr/>
        <a:lstStyle/>
        <a:p>
          <a:r>
            <a:rPr lang="en-US" altLang="zh-CN" dirty="0"/>
            <a:t>Home Page</a:t>
          </a:r>
          <a:endParaRPr lang="zh-CN" altLang="en-US" dirty="0"/>
        </a:p>
      </dgm:t>
    </dgm:pt>
    <dgm:pt modelId="{30B24FDD-1C09-49D1-B75A-A8A910E3B554}" type="parTrans" cxnId="{B45A7060-E121-4DE9-8A85-E1A33331F5CA}">
      <dgm:prSet/>
      <dgm:spPr/>
      <dgm:t>
        <a:bodyPr/>
        <a:lstStyle/>
        <a:p>
          <a:endParaRPr lang="zh-CN" altLang="en-US"/>
        </a:p>
      </dgm:t>
    </dgm:pt>
    <dgm:pt modelId="{21CDC823-28DD-41E3-9DF9-CF87A25F8E94}" type="sibTrans" cxnId="{B45A7060-E121-4DE9-8A85-E1A33331F5CA}">
      <dgm:prSet/>
      <dgm:spPr/>
      <dgm:t>
        <a:bodyPr/>
        <a:lstStyle/>
        <a:p>
          <a:endParaRPr lang="zh-CN" altLang="en-US"/>
        </a:p>
      </dgm:t>
    </dgm:pt>
    <dgm:pt modelId="{49F920D7-37C8-4BAA-82C9-B179D8BCFFBA}">
      <dgm:prSet phldrT="[文本]"/>
      <dgm:spPr/>
      <dgm:t>
        <a:bodyPr/>
        <a:lstStyle/>
        <a:p>
          <a:r>
            <a:rPr lang="en-US" altLang="zh-CN" dirty="0"/>
            <a:t>Apache</a:t>
          </a:r>
          <a:r>
            <a:rPr lang="zh-CN" altLang="en-US" dirty="0"/>
            <a:t>配置</a:t>
          </a:r>
        </a:p>
      </dgm:t>
    </dgm:pt>
    <dgm:pt modelId="{8DBCEC92-4390-46BD-9F1B-9EC1C0704CB3}" type="parTrans" cxnId="{237D672B-0430-42B4-BD53-94E91A486028}">
      <dgm:prSet/>
      <dgm:spPr/>
      <dgm:t>
        <a:bodyPr/>
        <a:lstStyle/>
        <a:p>
          <a:endParaRPr lang="zh-CN" altLang="en-US"/>
        </a:p>
      </dgm:t>
    </dgm:pt>
    <dgm:pt modelId="{31BB8600-6E3E-402D-ACC8-70F1C2C55087}" type="sibTrans" cxnId="{237D672B-0430-42B4-BD53-94E91A486028}">
      <dgm:prSet/>
      <dgm:spPr/>
      <dgm:t>
        <a:bodyPr/>
        <a:lstStyle/>
        <a:p>
          <a:endParaRPr lang="zh-CN" altLang="en-US"/>
        </a:p>
      </dgm:t>
    </dgm:pt>
    <dgm:pt modelId="{D8623961-BF27-410D-818F-4C8B2F60E554}">
      <dgm:prSet phldrT="[文本]"/>
      <dgm:spPr/>
      <dgm:t>
        <a:bodyPr/>
        <a:lstStyle/>
        <a:p>
          <a:r>
            <a:rPr lang="zh-CN" altLang="en-US" dirty="0"/>
            <a:t>团队介绍</a:t>
          </a:r>
        </a:p>
      </dgm:t>
    </dgm:pt>
    <dgm:pt modelId="{17CA1BE4-0A1F-4871-85B2-952B478D49AC}" type="parTrans" cxnId="{0B51E9EB-DB94-4FB1-9CC1-958BD96FFA42}">
      <dgm:prSet/>
      <dgm:spPr/>
      <dgm:t>
        <a:bodyPr/>
        <a:lstStyle/>
        <a:p>
          <a:endParaRPr lang="zh-CN" altLang="en-US"/>
        </a:p>
      </dgm:t>
    </dgm:pt>
    <dgm:pt modelId="{9FFAB355-8BB8-4F8C-882A-A85C45DC3542}" type="sibTrans" cxnId="{0B51E9EB-DB94-4FB1-9CC1-958BD96FFA42}">
      <dgm:prSet/>
      <dgm:spPr/>
      <dgm:t>
        <a:bodyPr/>
        <a:lstStyle/>
        <a:p>
          <a:endParaRPr lang="zh-CN" altLang="en-US"/>
        </a:p>
      </dgm:t>
    </dgm:pt>
    <dgm:pt modelId="{18180D89-B23E-4436-9184-948BBA89FF07}">
      <dgm:prSet phldrT="[文本]"/>
      <dgm:spPr/>
      <dgm:t>
        <a:bodyPr/>
        <a:lstStyle/>
        <a:p>
          <a:r>
            <a:rPr lang="zh-CN" altLang="en-US" dirty="0"/>
            <a:t>应用介绍</a:t>
          </a:r>
        </a:p>
      </dgm:t>
    </dgm:pt>
    <dgm:pt modelId="{716E6DD7-075A-4CC4-8A22-500F8E8CD888}" type="parTrans" cxnId="{E57B2818-7C7E-45A7-92AE-C924D3E658D9}">
      <dgm:prSet/>
      <dgm:spPr/>
      <dgm:t>
        <a:bodyPr/>
        <a:lstStyle/>
        <a:p>
          <a:endParaRPr lang="zh-CN" altLang="en-US"/>
        </a:p>
      </dgm:t>
    </dgm:pt>
    <dgm:pt modelId="{38A30469-CC7A-405E-B579-92B31F48E6CA}" type="sibTrans" cxnId="{E57B2818-7C7E-45A7-92AE-C924D3E658D9}">
      <dgm:prSet/>
      <dgm:spPr/>
      <dgm:t>
        <a:bodyPr/>
        <a:lstStyle/>
        <a:p>
          <a:endParaRPr lang="zh-CN" altLang="en-US"/>
        </a:p>
      </dgm:t>
    </dgm:pt>
    <dgm:pt modelId="{87312ABF-F847-42E6-891D-E47620BEFA8C}">
      <dgm:prSet phldrT="[文本]"/>
      <dgm:spPr/>
      <dgm:t>
        <a:bodyPr/>
        <a:lstStyle/>
        <a:p>
          <a:r>
            <a:rPr lang="zh-CN" altLang="en-US" dirty="0"/>
            <a:t>联系我们</a:t>
          </a:r>
        </a:p>
      </dgm:t>
    </dgm:pt>
    <dgm:pt modelId="{0CC78974-02C3-4DEC-88C6-9CF78983717A}" type="parTrans" cxnId="{4EB1E1DC-72E1-418A-805C-CE03A23F6D89}">
      <dgm:prSet/>
      <dgm:spPr/>
      <dgm:t>
        <a:bodyPr/>
        <a:lstStyle/>
        <a:p>
          <a:endParaRPr lang="zh-CN" altLang="en-US"/>
        </a:p>
      </dgm:t>
    </dgm:pt>
    <dgm:pt modelId="{9A63F8FF-FE5A-463A-856B-41FB81EF282B}" type="sibTrans" cxnId="{4EB1E1DC-72E1-418A-805C-CE03A23F6D89}">
      <dgm:prSet/>
      <dgm:spPr/>
      <dgm:t>
        <a:bodyPr/>
        <a:lstStyle/>
        <a:p>
          <a:endParaRPr lang="zh-CN" altLang="en-US"/>
        </a:p>
      </dgm:t>
    </dgm:pt>
    <dgm:pt modelId="{69A4D82F-E27B-42FC-A9A3-805F86FB1ACD}" type="pres">
      <dgm:prSet presAssocID="{C5D081BB-EB79-4C60-902D-D504D3399AC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911F17-1116-40D5-A19D-39B284908FC2}" type="pres">
      <dgm:prSet presAssocID="{5EA1C876-AF3B-4956-A4B6-A29C3BF41BA1}" presName="root1" presStyleCnt="0"/>
      <dgm:spPr/>
    </dgm:pt>
    <dgm:pt modelId="{0DCC6911-9FFB-41B6-95CC-A4367EC368D6}" type="pres">
      <dgm:prSet presAssocID="{5EA1C876-AF3B-4956-A4B6-A29C3BF41BA1}" presName="LevelOneTextNode" presStyleLbl="node0" presStyleIdx="0" presStyleCnt="1">
        <dgm:presLayoutVars>
          <dgm:chPref val="3"/>
        </dgm:presLayoutVars>
      </dgm:prSet>
      <dgm:spPr/>
    </dgm:pt>
    <dgm:pt modelId="{F429E21C-A052-4250-A2CA-C643AE618942}" type="pres">
      <dgm:prSet presAssocID="{5EA1C876-AF3B-4956-A4B6-A29C3BF41BA1}" presName="level2hierChild" presStyleCnt="0"/>
      <dgm:spPr/>
    </dgm:pt>
    <dgm:pt modelId="{044B9694-5D4B-48AF-8860-89A52A999EBA}" type="pres">
      <dgm:prSet presAssocID="{8DBCEC92-4390-46BD-9F1B-9EC1C0704CB3}" presName="conn2-1" presStyleLbl="parChTrans1D2" presStyleIdx="0" presStyleCnt="4"/>
      <dgm:spPr/>
    </dgm:pt>
    <dgm:pt modelId="{99B72D15-4C18-4825-8B11-579F353F68BA}" type="pres">
      <dgm:prSet presAssocID="{8DBCEC92-4390-46BD-9F1B-9EC1C0704CB3}" presName="connTx" presStyleLbl="parChTrans1D2" presStyleIdx="0" presStyleCnt="4"/>
      <dgm:spPr/>
    </dgm:pt>
    <dgm:pt modelId="{A4CBC2F7-582F-4D2E-84DD-7AE15888E1E2}" type="pres">
      <dgm:prSet presAssocID="{49F920D7-37C8-4BAA-82C9-B179D8BCFFBA}" presName="root2" presStyleCnt="0"/>
      <dgm:spPr/>
    </dgm:pt>
    <dgm:pt modelId="{F12C4363-50F8-45D1-9253-E8BF01CEDF9C}" type="pres">
      <dgm:prSet presAssocID="{49F920D7-37C8-4BAA-82C9-B179D8BCFFBA}" presName="LevelTwoTextNode" presStyleLbl="node2" presStyleIdx="0" presStyleCnt="4">
        <dgm:presLayoutVars>
          <dgm:chPref val="3"/>
        </dgm:presLayoutVars>
      </dgm:prSet>
      <dgm:spPr/>
    </dgm:pt>
    <dgm:pt modelId="{42C0865B-6B96-4C6F-B20B-AAAB7B18B71E}" type="pres">
      <dgm:prSet presAssocID="{49F920D7-37C8-4BAA-82C9-B179D8BCFFBA}" presName="level3hierChild" presStyleCnt="0"/>
      <dgm:spPr/>
    </dgm:pt>
    <dgm:pt modelId="{E0A96D0C-BD25-49F0-8074-0E68439F78D0}" type="pres">
      <dgm:prSet presAssocID="{17CA1BE4-0A1F-4871-85B2-952B478D49AC}" presName="conn2-1" presStyleLbl="parChTrans1D2" presStyleIdx="1" presStyleCnt="4"/>
      <dgm:spPr/>
    </dgm:pt>
    <dgm:pt modelId="{1F6D759A-1639-4F39-839B-7028F40A3929}" type="pres">
      <dgm:prSet presAssocID="{17CA1BE4-0A1F-4871-85B2-952B478D49AC}" presName="connTx" presStyleLbl="parChTrans1D2" presStyleIdx="1" presStyleCnt="4"/>
      <dgm:spPr/>
    </dgm:pt>
    <dgm:pt modelId="{1091E0A1-3F68-427C-9927-8469A611C9D7}" type="pres">
      <dgm:prSet presAssocID="{D8623961-BF27-410D-818F-4C8B2F60E554}" presName="root2" presStyleCnt="0"/>
      <dgm:spPr/>
    </dgm:pt>
    <dgm:pt modelId="{101D687B-3D22-4643-8AB8-1D5B0D4BE5C4}" type="pres">
      <dgm:prSet presAssocID="{D8623961-BF27-410D-818F-4C8B2F60E554}" presName="LevelTwoTextNode" presStyleLbl="node2" presStyleIdx="1" presStyleCnt="4">
        <dgm:presLayoutVars>
          <dgm:chPref val="3"/>
        </dgm:presLayoutVars>
      </dgm:prSet>
      <dgm:spPr/>
    </dgm:pt>
    <dgm:pt modelId="{82C29534-5796-488B-B0BF-1AEF1D3BA0C8}" type="pres">
      <dgm:prSet presAssocID="{D8623961-BF27-410D-818F-4C8B2F60E554}" presName="level3hierChild" presStyleCnt="0"/>
      <dgm:spPr/>
    </dgm:pt>
    <dgm:pt modelId="{F43B475B-4B65-4A83-BAB3-87BE303C17F2}" type="pres">
      <dgm:prSet presAssocID="{716E6DD7-075A-4CC4-8A22-500F8E8CD888}" presName="conn2-1" presStyleLbl="parChTrans1D2" presStyleIdx="2" presStyleCnt="4"/>
      <dgm:spPr/>
    </dgm:pt>
    <dgm:pt modelId="{3D0D303A-D061-417E-A908-4BBCCA7C4BD9}" type="pres">
      <dgm:prSet presAssocID="{716E6DD7-075A-4CC4-8A22-500F8E8CD888}" presName="connTx" presStyleLbl="parChTrans1D2" presStyleIdx="2" presStyleCnt="4"/>
      <dgm:spPr/>
    </dgm:pt>
    <dgm:pt modelId="{FF8396D7-7457-46E7-8BD3-B17AAB6DBD4A}" type="pres">
      <dgm:prSet presAssocID="{18180D89-B23E-4436-9184-948BBA89FF07}" presName="root2" presStyleCnt="0"/>
      <dgm:spPr/>
    </dgm:pt>
    <dgm:pt modelId="{CF57C104-1C59-468B-AA36-151BACCF1126}" type="pres">
      <dgm:prSet presAssocID="{18180D89-B23E-4436-9184-948BBA89FF07}" presName="LevelTwoTextNode" presStyleLbl="node2" presStyleIdx="2" presStyleCnt="4">
        <dgm:presLayoutVars>
          <dgm:chPref val="3"/>
        </dgm:presLayoutVars>
      </dgm:prSet>
      <dgm:spPr/>
    </dgm:pt>
    <dgm:pt modelId="{7550C8F7-0F62-46B3-B114-0810977E23B1}" type="pres">
      <dgm:prSet presAssocID="{18180D89-B23E-4436-9184-948BBA89FF07}" presName="level3hierChild" presStyleCnt="0"/>
      <dgm:spPr/>
    </dgm:pt>
    <dgm:pt modelId="{F7BE06CF-AD8E-4A73-84BA-76785FDE1899}" type="pres">
      <dgm:prSet presAssocID="{0CC78974-02C3-4DEC-88C6-9CF78983717A}" presName="conn2-1" presStyleLbl="parChTrans1D2" presStyleIdx="3" presStyleCnt="4"/>
      <dgm:spPr/>
    </dgm:pt>
    <dgm:pt modelId="{8D040217-ADED-48B7-8399-2DC51F8203D7}" type="pres">
      <dgm:prSet presAssocID="{0CC78974-02C3-4DEC-88C6-9CF78983717A}" presName="connTx" presStyleLbl="parChTrans1D2" presStyleIdx="3" presStyleCnt="4"/>
      <dgm:spPr/>
    </dgm:pt>
    <dgm:pt modelId="{9F5CDB93-3EDE-406B-B218-BD83952E61CA}" type="pres">
      <dgm:prSet presAssocID="{87312ABF-F847-42E6-891D-E47620BEFA8C}" presName="root2" presStyleCnt="0"/>
      <dgm:spPr/>
    </dgm:pt>
    <dgm:pt modelId="{03F546A8-6311-4241-A410-14EFAE6C6B03}" type="pres">
      <dgm:prSet presAssocID="{87312ABF-F847-42E6-891D-E47620BEFA8C}" presName="LevelTwoTextNode" presStyleLbl="node2" presStyleIdx="3" presStyleCnt="4">
        <dgm:presLayoutVars>
          <dgm:chPref val="3"/>
        </dgm:presLayoutVars>
      </dgm:prSet>
      <dgm:spPr/>
    </dgm:pt>
    <dgm:pt modelId="{A40866F1-A26D-45DA-8E7E-74D88066764E}" type="pres">
      <dgm:prSet presAssocID="{87312ABF-F847-42E6-891D-E47620BEFA8C}" presName="level3hierChild" presStyleCnt="0"/>
      <dgm:spPr/>
    </dgm:pt>
  </dgm:ptLst>
  <dgm:cxnLst>
    <dgm:cxn modelId="{F8098B0B-FFC8-4D9D-A438-0F7E16F621F8}" type="presOf" srcId="{8DBCEC92-4390-46BD-9F1B-9EC1C0704CB3}" destId="{044B9694-5D4B-48AF-8860-89A52A999EBA}" srcOrd="0" destOrd="0" presId="urn:microsoft.com/office/officeart/2008/layout/HorizontalMultiLevelHierarchy"/>
    <dgm:cxn modelId="{E57B2818-7C7E-45A7-92AE-C924D3E658D9}" srcId="{5EA1C876-AF3B-4956-A4B6-A29C3BF41BA1}" destId="{18180D89-B23E-4436-9184-948BBA89FF07}" srcOrd="2" destOrd="0" parTransId="{716E6DD7-075A-4CC4-8A22-500F8E8CD888}" sibTransId="{38A30469-CC7A-405E-B579-92B31F48E6CA}"/>
    <dgm:cxn modelId="{29F7FD1F-2047-4406-8428-DA45FF7BC3DC}" type="presOf" srcId="{0CC78974-02C3-4DEC-88C6-9CF78983717A}" destId="{F7BE06CF-AD8E-4A73-84BA-76785FDE1899}" srcOrd="0" destOrd="0" presId="urn:microsoft.com/office/officeart/2008/layout/HorizontalMultiLevelHierarchy"/>
    <dgm:cxn modelId="{237D672B-0430-42B4-BD53-94E91A486028}" srcId="{5EA1C876-AF3B-4956-A4B6-A29C3BF41BA1}" destId="{49F920D7-37C8-4BAA-82C9-B179D8BCFFBA}" srcOrd="0" destOrd="0" parTransId="{8DBCEC92-4390-46BD-9F1B-9EC1C0704CB3}" sibTransId="{31BB8600-6E3E-402D-ACC8-70F1C2C55087}"/>
    <dgm:cxn modelId="{841C5738-7175-4F9E-BA9D-AAD216793945}" type="presOf" srcId="{87312ABF-F847-42E6-891D-E47620BEFA8C}" destId="{03F546A8-6311-4241-A410-14EFAE6C6B03}" srcOrd="0" destOrd="0" presId="urn:microsoft.com/office/officeart/2008/layout/HorizontalMultiLevelHierarchy"/>
    <dgm:cxn modelId="{9662E13C-5A70-44A6-98E6-0A8F5A67D775}" type="presOf" srcId="{D8623961-BF27-410D-818F-4C8B2F60E554}" destId="{101D687B-3D22-4643-8AB8-1D5B0D4BE5C4}" srcOrd="0" destOrd="0" presId="urn:microsoft.com/office/officeart/2008/layout/HorizontalMultiLevelHierarchy"/>
    <dgm:cxn modelId="{B45A7060-E121-4DE9-8A85-E1A33331F5CA}" srcId="{C5D081BB-EB79-4C60-902D-D504D3399AC4}" destId="{5EA1C876-AF3B-4956-A4B6-A29C3BF41BA1}" srcOrd="0" destOrd="0" parTransId="{30B24FDD-1C09-49D1-B75A-A8A910E3B554}" sibTransId="{21CDC823-28DD-41E3-9DF9-CF87A25F8E94}"/>
    <dgm:cxn modelId="{B2353A68-CABC-4948-8D94-36606E95B0B7}" type="presOf" srcId="{5EA1C876-AF3B-4956-A4B6-A29C3BF41BA1}" destId="{0DCC6911-9FFB-41B6-95CC-A4367EC368D6}" srcOrd="0" destOrd="0" presId="urn:microsoft.com/office/officeart/2008/layout/HorizontalMultiLevelHierarchy"/>
    <dgm:cxn modelId="{2367E17C-47CB-4283-B118-9F97868FC0F9}" type="presOf" srcId="{17CA1BE4-0A1F-4871-85B2-952B478D49AC}" destId="{E0A96D0C-BD25-49F0-8074-0E68439F78D0}" srcOrd="0" destOrd="0" presId="urn:microsoft.com/office/officeart/2008/layout/HorizontalMultiLevelHierarchy"/>
    <dgm:cxn modelId="{790850AE-FA76-468C-9204-841A7BD221E7}" type="presOf" srcId="{716E6DD7-075A-4CC4-8A22-500F8E8CD888}" destId="{F43B475B-4B65-4A83-BAB3-87BE303C17F2}" srcOrd="0" destOrd="0" presId="urn:microsoft.com/office/officeart/2008/layout/HorizontalMultiLevelHierarchy"/>
    <dgm:cxn modelId="{99090CC6-A6E2-4C69-9952-EDA7A3D0D1E5}" type="presOf" srcId="{17CA1BE4-0A1F-4871-85B2-952B478D49AC}" destId="{1F6D759A-1639-4F39-839B-7028F40A3929}" srcOrd="1" destOrd="0" presId="urn:microsoft.com/office/officeart/2008/layout/HorizontalMultiLevelHierarchy"/>
    <dgm:cxn modelId="{E56298CC-3BEF-4A15-8391-09E1F463D494}" type="presOf" srcId="{716E6DD7-075A-4CC4-8A22-500F8E8CD888}" destId="{3D0D303A-D061-417E-A908-4BBCCA7C4BD9}" srcOrd="1" destOrd="0" presId="urn:microsoft.com/office/officeart/2008/layout/HorizontalMultiLevelHierarchy"/>
    <dgm:cxn modelId="{91A491D7-4D54-480F-BE2A-696A4B05AA6D}" type="presOf" srcId="{C5D081BB-EB79-4C60-902D-D504D3399AC4}" destId="{69A4D82F-E27B-42FC-A9A3-805F86FB1ACD}" srcOrd="0" destOrd="0" presId="urn:microsoft.com/office/officeart/2008/layout/HorizontalMultiLevelHierarchy"/>
    <dgm:cxn modelId="{4EB1E1DC-72E1-418A-805C-CE03A23F6D89}" srcId="{5EA1C876-AF3B-4956-A4B6-A29C3BF41BA1}" destId="{87312ABF-F847-42E6-891D-E47620BEFA8C}" srcOrd="3" destOrd="0" parTransId="{0CC78974-02C3-4DEC-88C6-9CF78983717A}" sibTransId="{9A63F8FF-FE5A-463A-856B-41FB81EF282B}"/>
    <dgm:cxn modelId="{DC303ADE-DDF7-4249-9DFB-B3891EF991C6}" type="presOf" srcId="{49F920D7-37C8-4BAA-82C9-B179D8BCFFBA}" destId="{F12C4363-50F8-45D1-9253-E8BF01CEDF9C}" srcOrd="0" destOrd="0" presId="urn:microsoft.com/office/officeart/2008/layout/HorizontalMultiLevelHierarchy"/>
    <dgm:cxn modelId="{881E2DE9-7FA4-4809-A97E-2090E6F656EC}" type="presOf" srcId="{0CC78974-02C3-4DEC-88C6-9CF78983717A}" destId="{8D040217-ADED-48B7-8399-2DC51F8203D7}" srcOrd="1" destOrd="0" presId="urn:microsoft.com/office/officeart/2008/layout/HorizontalMultiLevelHierarchy"/>
    <dgm:cxn modelId="{0B51E9EB-DB94-4FB1-9CC1-958BD96FFA42}" srcId="{5EA1C876-AF3B-4956-A4B6-A29C3BF41BA1}" destId="{D8623961-BF27-410D-818F-4C8B2F60E554}" srcOrd="1" destOrd="0" parTransId="{17CA1BE4-0A1F-4871-85B2-952B478D49AC}" sibTransId="{9FFAB355-8BB8-4F8C-882A-A85C45DC3542}"/>
    <dgm:cxn modelId="{C412D1F2-8863-4E49-9F56-FF54B29F2184}" type="presOf" srcId="{8DBCEC92-4390-46BD-9F1B-9EC1C0704CB3}" destId="{99B72D15-4C18-4825-8B11-579F353F68BA}" srcOrd="1" destOrd="0" presId="urn:microsoft.com/office/officeart/2008/layout/HorizontalMultiLevelHierarchy"/>
    <dgm:cxn modelId="{709DE7F8-21F5-4977-8A96-EBFAD0170C77}" type="presOf" srcId="{18180D89-B23E-4436-9184-948BBA89FF07}" destId="{CF57C104-1C59-468B-AA36-151BACCF1126}" srcOrd="0" destOrd="0" presId="urn:microsoft.com/office/officeart/2008/layout/HorizontalMultiLevelHierarchy"/>
    <dgm:cxn modelId="{B6817F09-6592-4DD9-A007-F5E2B67512E3}" type="presParOf" srcId="{69A4D82F-E27B-42FC-A9A3-805F86FB1ACD}" destId="{70911F17-1116-40D5-A19D-39B284908FC2}" srcOrd="0" destOrd="0" presId="urn:microsoft.com/office/officeart/2008/layout/HorizontalMultiLevelHierarchy"/>
    <dgm:cxn modelId="{051DC5CD-23B5-4864-AE6D-80CA56113E9E}" type="presParOf" srcId="{70911F17-1116-40D5-A19D-39B284908FC2}" destId="{0DCC6911-9FFB-41B6-95CC-A4367EC368D6}" srcOrd="0" destOrd="0" presId="urn:microsoft.com/office/officeart/2008/layout/HorizontalMultiLevelHierarchy"/>
    <dgm:cxn modelId="{5DB358D1-94A4-477D-84DB-A9A4A1D5668B}" type="presParOf" srcId="{70911F17-1116-40D5-A19D-39B284908FC2}" destId="{F429E21C-A052-4250-A2CA-C643AE618942}" srcOrd="1" destOrd="0" presId="urn:microsoft.com/office/officeart/2008/layout/HorizontalMultiLevelHierarchy"/>
    <dgm:cxn modelId="{2A3F68CA-B501-4A2E-997F-099F50B04F4F}" type="presParOf" srcId="{F429E21C-A052-4250-A2CA-C643AE618942}" destId="{044B9694-5D4B-48AF-8860-89A52A999EBA}" srcOrd="0" destOrd="0" presId="urn:microsoft.com/office/officeart/2008/layout/HorizontalMultiLevelHierarchy"/>
    <dgm:cxn modelId="{635ECD7F-1915-4907-BED3-5C6926DB9E1B}" type="presParOf" srcId="{044B9694-5D4B-48AF-8860-89A52A999EBA}" destId="{99B72D15-4C18-4825-8B11-579F353F68BA}" srcOrd="0" destOrd="0" presId="urn:microsoft.com/office/officeart/2008/layout/HorizontalMultiLevelHierarchy"/>
    <dgm:cxn modelId="{4D9B27EB-C90A-4895-88AD-B07E87A84711}" type="presParOf" srcId="{F429E21C-A052-4250-A2CA-C643AE618942}" destId="{A4CBC2F7-582F-4D2E-84DD-7AE15888E1E2}" srcOrd="1" destOrd="0" presId="urn:microsoft.com/office/officeart/2008/layout/HorizontalMultiLevelHierarchy"/>
    <dgm:cxn modelId="{544C9972-3BDA-482E-85A9-C5F8BE1A3DFB}" type="presParOf" srcId="{A4CBC2F7-582F-4D2E-84DD-7AE15888E1E2}" destId="{F12C4363-50F8-45D1-9253-E8BF01CEDF9C}" srcOrd="0" destOrd="0" presId="urn:microsoft.com/office/officeart/2008/layout/HorizontalMultiLevelHierarchy"/>
    <dgm:cxn modelId="{DB4DF505-3B57-4393-B633-B22543C662C8}" type="presParOf" srcId="{A4CBC2F7-582F-4D2E-84DD-7AE15888E1E2}" destId="{42C0865B-6B96-4C6F-B20B-AAAB7B18B71E}" srcOrd="1" destOrd="0" presId="urn:microsoft.com/office/officeart/2008/layout/HorizontalMultiLevelHierarchy"/>
    <dgm:cxn modelId="{C92DB0B4-1347-4942-8030-4327186FFB66}" type="presParOf" srcId="{F429E21C-A052-4250-A2CA-C643AE618942}" destId="{E0A96D0C-BD25-49F0-8074-0E68439F78D0}" srcOrd="2" destOrd="0" presId="urn:microsoft.com/office/officeart/2008/layout/HorizontalMultiLevelHierarchy"/>
    <dgm:cxn modelId="{77936B1B-FD69-45F0-88FE-315CECD9DC75}" type="presParOf" srcId="{E0A96D0C-BD25-49F0-8074-0E68439F78D0}" destId="{1F6D759A-1639-4F39-839B-7028F40A3929}" srcOrd="0" destOrd="0" presId="urn:microsoft.com/office/officeart/2008/layout/HorizontalMultiLevelHierarchy"/>
    <dgm:cxn modelId="{AD86A358-511E-4001-B556-247E2974AEDA}" type="presParOf" srcId="{F429E21C-A052-4250-A2CA-C643AE618942}" destId="{1091E0A1-3F68-427C-9927-8469A611C9D7}" srcOrd="3" destOrd="0" presId="urn:microsoft.com/office/officeart/2008/layout/HorizontalMultiLevelHierarchy"/>
    <dgm:cxn modelId="{8DFA8E8E-6512-493E-82D5-37E4D830D2BE}" type="presParOf" srcId="{1091E0A1-3F68-427C-9927-8469A611C9D7}" destId="{101D687B-3D22-4643-8AB8-1D5B0D4BE5C4}" srcOrd="0" destOrd="0" presId="urn:microsoft.com/office/officeart/2008/layout/HorizontalMultiLevelHierarchy"/>
    <dgm:cxn modelId="{E7DDFF12-9521-45DD-8A83-D999CED2B863}" type="presParOf" srcId="{1091E0A1-3F68-427C-9927-8469A611C9D7}" destId="{82C29534-5796-488B-B0BF-1AEF1D3BA0C8}" srcOrd="1" destOrd="0" presId="urn:microsoft.com/office/officeart/2008/layout/HorizontalMultiLevelHierarchy"/>
    <dgm:cxn modelId="{EA53802D-8BC3-48BE-8AEA-378840FBD6A2}" type="presParOf" srcId="{F429E21C-A052-4250-A2CA-C643AE618942}" destId="{F43B475B-4B65-4A83-BAB3-87BE303C17F2}" srcOrd="4" destOrd="0" presId="urn:microsoft.com/office/officeart/2008/layout/HorizontalMultiLevelHierarchy"/>
    <dgm:cxn modelId="{8EDFDEDA-5FB0-4C62-984C-842A4E656282}" type="presParOf" srcId="{F43B475B-4B65-4A83-BAB3-87BE303C17F2}" destId="{3D0D303A-D061-417E-A908-4BBCCA7C4BD9}" srcOrd="0" destOrd="0" presId="urn:microsoft.com/office/officeart/2008/layout/HorizontalMultiLevelHierarchy"/>
    <dgm:cxn modelId="{9C52646C-5A5C-42EF-B42B-8E61FD2FB3D7}" type="presParOf" srcId="{F429E21C-A052-4250-A2CA-C643AE618942}" destId="{FF8396D7-7457-46E7-8BD3-B17AAB6DBD4A}" srcOrd="5" destOrd="0" presId="urn:microsoft.com/office/officeart/2008/layout/HorizontalMultiLevelHierarchy"/>
    <dgm:cxn modelId="{4718E8EB-0E6E-43B1-B249-341A1389F8AF}" type="presParOf" srcId="{FF8396D7-7457-46E7-8BD3-B17AAB6DBD4A}" destId="{CF57C104-1C59-468B-AA36-151BACCF1126}" srcOrd="0" destOrd="0" presId="urn:microsoft.com/office/officeart/2008/layout/HorizontalMultiLevelHierarchy"/>
    <dgm:cxn modelId="{255E43DB-52BF-46B0-8B92-0795EFA1F48D}" type="presParOf" srcId="{FF8396D7-7457-46E7-8BD3-B17AAB6DBD4A}" destId="{7550C8F7-0F62-46B3-B114-0810977E23B1}" srcOrd="1" destOrd="0" presId="urn:microsoft.com/office/officeart/2008/layout/HorizontalMultiLevelHierarchy"/>
    <dgm:cxn modelId="{4656D2A9-1D9F-4CB9-BD71-442FC9692D69}" type="presParOf" srcId="{F429E21C-A052-4250-A2CA-C643AE618942}" destId="{F7BE06CF-AD8E-4A73-84BA-76785FDE1899}" srcOrd="6" destOrd="0" presId="urn:microsoft.com/office/officeart/2008/layout/HorizontalMultiLevelHierarchy"/>
    <dgm:cxn modelId="{659B52DD-AD98-4553-8B84-0DEB30D65B4C}" type="presParOf" srcId="{F7BE06CF-AD8E-4A73-84BA-76785FDE1899}" destId="{8D040217-ADED-48B7-8399-2DC51F8203D7}" srcOrd="0" destOrd="0" presId="urn:microsoft.com/office/officeart/2008/layout/HorizontalMultiLevelHierarchy"/>
    <dgm:cxn modelId="{255D5E46-2374-4397-A767-B7E3203FCEFE}" type="presParOf" srcId="{F429E21C-A052-4250-A2CA-C643AE618942}" destId="{9F5CDB93-3EDE-406B-B218-BD83952E61CA}" srcOrd="7" destOrd="0" presId="urn:microsoft.com/office/officeart/2008/layout/HorizontalMultiLevelHierarchy"/>
    <dgm:cxn modelId="{469CACB2-DF9E-4EB9-8BF5-C2417E4C2611}" type="presParOf" srcId="{9F5CDB93-3EDE-406B-B218-BD83952E61CA}" destId="{03F546A8-6311-4241-A410-14EFAE6C6B03}" srcOrd="0" destOrd="0" presId="urn:microsoft.com/office/officeart/2008/layout/HorizontalMultiLevelHierarchy"/>
    <dgm:cxn modelId="{337878D4-5654-4EDF-A7DB-B5E82AC14029}" type="presParOf" srcId="{9F5CDB93-3EDE-406B-B218-BD83952E61CA}" destId="{A40866F1-A26D-45DA-8E7E-74D88066764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E06CF-AD8E-4A73-84BA-76785FDE1899}">
      <dsp:nvSpPr>
        <dsp:cNvPr id="0" name=""/>
        <dsp:cNvSpPr/>
      </dsp:nvSpPr>
      <dsp:spPr>
        <a:xfrm>
          <a:off x="1658333" y="1605255"/>
          <a:ext cx="400158" cy="1143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0079" y="0"/>
              </a:lnTo>
              <a:lnTo>
                <a:pt x="200079" y="1143744"/>
              </a:lnTo>
              <a:lnTo>
                <a:pt x="400158" y="11437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28119" y="2146834"/>
        <a:ext cx="60586" cy="60586"/>
      </dsp:txXfrm>
    </dsp:sp>
    <dsp:sp modelId="{F43B475B-4B65-4A83-BAB3-87BE303C17F2}">
      <dsp:nvSpPr>
        <dsp:cNvPr id="0" name=""/>
        <dsp:cNvSpPr/>
      </dsp:nvSpPr>
      <dsp:spPr>
        <a:xfrm>
          <a:off x="1658333" y="1605255"/>
          <a:ext cx="400158" cy="3812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0079" y="0"/>
              </a:lnTo>
              <a:lnTo>
                <a:pt x="200079" y="381248"/>
              </a:lnTo>
              <a:lnTo>
                <a:pt x="400158" y="3812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44595" y="1782062"/>
        <a:ext cx="27634" cy="27634"/>
      </dsp:txXfrm>
    </dsp:sp>
    <dsp:sp modelId="{E0A96D0C-BD25-49F0-8074-0E68439F78D0}">
      <dsp:nvSpPr>
        <dsp:cNvPr id="0" name=""/>
        <dsp:cNvSpPr/>
      </dsp:nvSpPr>
      <dsp:spPr>
        <a:xfrm>
          <a:off x="1658333" y="1224007"/>
          <a:ext cx="400158" cy="381248"/>
        </a:xfrm>
        <a:custGeom>
          <a:avLst/>
          <a:gdLst/>
          <a:ahLst/>
          <a:cxnLst/>
          <a:rect l="0" t="0" r="0" b="0"/>
          <a:pathLst>
            <a:path>
              <a:moveTo>
                <a:pt x="0" y="381248"/>
              </a:moveTo>
              <a:lnTo>
                <a:pt x="200079" y="381248"/>
              </a:lnTo>
              <a:lnTo>
                <a:pt x="200079" y="0"/>
              </a:lnTo>
              <a:lnTo>
                <a:pt x="4001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44595" y="1400813"/>
        <a:ext cx="27634" cy="27634"/>
      </dsp:txXfrm>
    </dsp:sp>
    <dsp:sp modelId="{044B9694-5D4B-48AF-8860-89A52A999EBA}">
      <dsp:nvSpPr>
        <dsp:cNvPr id="0" name=""/>
        <dsp:cNvSpPr/>
      </dsp:nvSpPr>
      <dsp:spPr>
        <a:xfrm>
          <a:off x="1658333" y="461510"/>
          <a:ext cx="400158" cy="1143744"/>
        </a:xfrm>
        <a:custGeom>
          <a:avLst/>
          <a:gdLst/>
          <a:ahLst/>
          <a:cxnLst/>
          <a:rect l="0" t="0" r="0" b="0"/>
          <a:pathLst>
            <a:path>
              <a:moveTo>
                <a:pt x="0" y="1143744"/>
              </a:moveTo>
              <a:lnTo>
                <a:pt x="200079" y="1143744"/>
              </a:lnTo>
              <a:lnTo>
                <a:pt x="200079" y="0"/>
              </a:lnTo>
              <a:lnTo>
                <a:pt x="40015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828119" y="1003090"/>
        <a:ext cx="60586" cy="60586"/>
      </dsp:txXfrm>
    </dsp:sp>
    <dsp:sp modelId="{0DCC6911-9FFB-41B6-95CC-A4367EC368D6}">
      <dsp:nvSpPr>
        <dsp:cNvPr id="0" name=""/>
        <dsp:cNvSpPr/>
      </dsp:nvSpPr>
      <dsp:spPr>
        <a:xfrm rot="16200000">
          <a:off x="-251920" y="1300256"/>
          <a:ext cx="3210511" cy="60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/>
            <a:t>Home Page</a:t>
          </a:r>
          <a:endParaRPr lang="zh-CN" altLang="en-US" sz="4000" kern="1200" dirty="0"/>
        </a:p>
      </dsp:txBody>
      <dsp:txXfrm>
        <a:off x="-251920" y="1300256"/>
        <a:ext cx="3210511" cy="609997"/>
      </dsp:txXfrm>
    </dsp:sp>
    <dsp:sp modelId="{F12C4363-50F8-45D1-9253-E8BF01CEDF9C}">
      <dsp:nvSpPr>
        <dsp:cNvPr id="0" name=""/>
        <dsp:cNvSpPr/>
      </dsp:nvSpPr>
      <dsp:spPr>
        <a:xfrm>
          <a:off x="2058491" y="156512"/>
          <a:ext cx="2000790" cy="60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Apache</a:t>
          </a:r>
          <a:r>
            <a:rPr lang="zh-CN" altLang="en-US" sz="3000" kern="1200" dirty="0"/>
            <a:t>配置</a:t>
          </a:r>
        </a:p>
      </dsp:txBody>
      <dsp:txXfrm>
        <a:off x="2058491" y="156512"/>
        <a:ext cx="2000790" cy="609997"/>
      </dsp:txXfrm>
    </dsp:sp>
    <dsp:sp modelId="{101D687B-3D22-4643-8AB8-1D5B0D4BE5C4}">
      <dsp:nvSpPr>
        <dsp:cNvPr id="0" name=""/>
        <dsp:cNvSpPr/>
      </dsp:nvSpPr>
      <dsp:spPr>
        <a:xfrm>
          <a:off x="2058491" y="919008"/>
          <a:ext cx="2000790" cy="60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团队介绍</a:t>
          </a:r>
        </a:p>
      </dsp:txBody>
      <dsp:txXfrm>
        <a:off x="2058491" y="919008"/>
        <a:ext cx="2000790" cy="609997"/>
      </dsp:txXfrm>
    </dsp:sp>
    <dsp:sp modelId="{CF57C104-1C59-468B-AA36-151BACCF1126}">
      <dsp:nvSpPr>
        <dsp:cNvPr id="0" name=""/>
        <dsp:cNvSpPr/>
      </dsp:nvSpPr>
      <dsp:spPr>
        <a:xfrm>
          <a:off x="2058491" y="1681505"/>
          <a:ext cx="2000790" cy="60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应用介绍</a:t>
          </a:r>
        </a:p>
      </dsp:txBody>
      <dsp:txXfrm>
        <a:off x="2058491" y="1681505"/>
        <a:ext cx="2000790" cy="609997"/>
      </dsp:txXfrm>
    </dsp:sp>
    <dsp:sp modelId="{03F546A8-6311-4241-A410-14EFAE6C6B03}">
      <dsp:nvSpPr>
        <dsp:cNvPr id="0" name=""/>
        <dsp:cNvSpPr/>
      </dsp:nvSpPr>
      <dsp:spPr>
        <a:xfrm>
          <a:off x="2058491" y="2444001"/>
          <a:ext cx="2000790" cy="6099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联系我们</a:t>
          </a:r>
        </a:p>
      </dsp:txBody>
      <dsp:txXfrm>
        <a:off x="2058491" y="2444001"/>
        <a:ext cx="2000790" cy="609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7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4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1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7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2019/4/18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14F6BE-F739-41C1-A9EE-93E3B59E09E6}"/>
              </a:ext>
            </a:extLst>
          </p:cNvPr>
          <p:cNvSpPr/>
          <p:nvPr/>
        </p:nvSpPr>
        <p:spPr>
          <a:xfrm>
            <a:off x="0" y="1544027"/>
            <a:ext cx="9144000" cy="124911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792390-82E6-4890-BD74-E93E7B9C7C40}"/>
              </a:ext>
            </a:extLst>
          </p:cNvPr>
          <p:cNvSpPr/>
          <p:nvPr/>
        </p:nvSpPr>
        <p:spPr>
          <a:xfrm>
            <a:off x="-3550" y="5772993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2019·4</a:t>
            </a:r>
            <a:endParaRPr lang="zh-CN" altLang="en-US" sz="1350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EC7AF80-D5DA-4632-A408-4889511D30EA}"/>
              </a:ext>
            </a:extLst>
          </p:cNvPr>
          <p:cNvSpPr/>
          <p:nvPr/>
        </p:nvSpPr>
        <p:spPr>
          <a:xfrm>
            <a:off x="0" y="0"/>
            <a:ext cx="2539433" cy="532661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latin typeface="Bell MT" panose="02020503060305020303" pitchFamily="18" charset="0"/>
              </a:rPr>
              <a:t>BUAA·SCSE</a:t>
            </a:r>
            <a:endParaRPr lang="zh-CN" altLang="en-US" sz="27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>
            <a:extLst>
              <a:ext uri="{FF2B5EF4-FFF2-40B4-BE49-F238E27FC236}">
                <a16:creationId xmlns:a16="http://schemas.microsoft.com/office/drawing/2014/main" id="{158C109E-77BD-47A4-94E4-C22C332F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22" y="3079066"/>
            <a:ext cx="3016555" cy="2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5B41C3-53D1-4CA6-90E3-0DCD1DF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3985262"/>
            <a:ext cx="2142015" cy="28790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AA9877-FD17-4D50-A45F-8C2C9EFC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9" y="4064863"/>
            <a:ext cx="3417896" cy="27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FF9242-472A-4610-9FBE-CA2789BB4FCC}"/>
              </a:ext>
            </a:extLst>
          </p:cNvPr>
          <p:cNvSpPr/>
          <p:nvPr/>
        </p:nvSpPr>
        <p:spPr>
          <a:xfrm>
            <a:off x="0" y="6040304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3D6C74-8671-464D-9A7A-32FDD477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" y="3978998"/>
            <a:ext cx="2142015" cy="2879002"/>
          </a:xfrm>
          <a:prstGeom prst="rect">
            <a:avLst/>
          </a:prstGeom>
        </p:spPr>
      </p:pic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99BC6B61-2005-47AC-9130-F2630E767D07}"/>
              </a:ext>
            </a:extLst>
          </p:cNvPr>
          <p:cNvSpPr/>
          <p:nvPr/>
        </p:nvSpPr>
        <p:spPr>
          <a:xfrm>
            <a:off x="3596581" y="3043043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前端开发</a:t>
            </a:r>
            <a:endParaRPr lang="en-US" altLang="zh-CN" sz="2400" b="1" dirty="0"/>
          </a:p>
        </p:txBody>
      </p:sp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18304F1D-583E-45FF-AAC8-2688D858E7DD}"/>
              </a:ext>
            </a:extLst>
          </p:cNvPr>
          <p:cNvSpPr/>
          <p:nvPr/>
        </p:nvSpPr>
        <p:spPr>
          <a:xfrm>
            <a:off x="3601989" y="3628274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后端开发</a:t>
            </a:r>
            <a:endParaRPr lang="en-US" altLang="zh-CN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3FF570-2F09-45D8-9914-E2A46D25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5" y="3990438"/>
            <a:ext cx="3658130" cy="2879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9308C-0E15-46D8-8F63-6BE061BEEE47}"/>
              </a:ext>
            </a:extLst>
          </p:cNvPr>
          <p:cNvSpPr/>
          <p:nvPr/>
        </p:nvSpPr>
        <p:spPr>
          <a:xfrm>
            <a:off x="1040904" y="2935777"/>
            <a:ext cx="21550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0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40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37F8906B-586D-4FCA-90F4-C01299F8D0B2}"/>
              </a:ext>
            </a:extLst>
          </p:cNvPr>
          <p:cNvSpPr/>
          <p:nvPr/>
        </p:nvSpPr>
        <p:spPr>
          <a:xfrm>
            <a:off x="3596580" y="2465520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本阶段工作</a:t>
            </a:r>
            <a:endParaRPr lang="en-US" altLang="zh-CN" sz="2400" b="1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FD1EE5-FEE1-433E-8188-F17A6B8388F7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D130A81-6D83-4AE2-81EC-AA2D9FD4D4A8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EFB040A-CE6B-47DA-829D-3BD91209AAAF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24" name="箭头: 五边形 23">
                <a:extLst>
                  <a:ext uri="{FF2B5EF4-FFF2-40B4-BE49-F238E27FC236}">
                    <a16:creationId xmlns:a16="http://schemas.microsoft.com/office/drawing/2014/main" id="{E7312880-B0D0-446A-B035-D681383A00CD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2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172EC24-1A35-448F-B2CE-09063D151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751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/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本阶段工作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/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/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B46D3526-EE8A-4634-9A99-ED9B828F1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8" b="6293"/>
          <a:stretch/>
        </p:blipFill>
        <p:spPr>
          <a:xfrm>
            <a:off x="478601" y="801713"/>
            <a:ext cx="5521412" cy="15492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5C4488-F6F0-4ACB-B2EB-D7FCC0D7C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437"/>
          <a:stretch/>
        </p:blipFill>
        <p:spPr>
          <a:xfrm>
            <a:off x="3082144" y="2351004"/>
            <a:ext cx="2917869" cy="19102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C73BAF-5521-4A19-8FAA-8C452BA643A1}"/>
              </a:ext>
            </a:extLst>
          </p:cNvPr>
          <p:cNvSpPr txBox="1"/>
          <p:nvPr/>
        </p:nvSpPr>
        <p:spPr>
          <a:xfrm>
            <a:off x="6390298" y="1382406"/>
            <a:ext cx="1797332" cy="42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整体项目迭代情况没有太大变化，进度和燃尽图的变化有限，说明我们的任务粒度可能不够细致（但一方面也有开发难度与预计有出入），这一点从</a:t>
            </a:r>
            <a:r>
              <a:rPr lang="en-US" altLang="zh-CN" sz="1400" b="1" dirty="0"/>
              <a:t>commit</a:t>
            </a:r>
            <a:r>
              <a:rPr lang="zh-CN" altLang="en-US" sz="1400" b="1" dirty="0"/>
              <a:t>数目上也有体现，项目代码行数变化较大，而提交次数少，</a:t>
            </a:r>
            <a:r>
              <a:rPr lang="zh-CN" altLang="en-US" sz="1400" b="1" dirty="0">
                <a:solidFill>
                  <a:srgbClr val="FF0000"/>
                </a:solidFill>
              </a:rPr>
              <a:t>实际开发并不像我们想象的那么简单</a:t>
            </a:r>
            <a:r>
              <a:rPr lang="zh-CN" altLang="en-US" sz="1400" b="1" dirty="0"/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053A9B-14A6-43F3-942D-A9C09816F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01" y="4468476"/>
            <a:ext cx="5149842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1C5CA0-1107-4FB5-990D-C15414599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7" y="2479876"/>
            <a:ext cx="2525955" cy="18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3" y="1065320"/>
            <a:ext cx="4563123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完成了页面之间的逻辑关系设计和跳转实现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51C6E83A-800E-46EA-92B8-269FD2E1C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946521"/>
              </p:ext>
            </p:extLst>
          </p:nvPr>
        </p:nvGraphicFramePr>
        <p:xfrm>
          <a:off x="-535619" y="2064254"/>
          <a:ext cx="5107619" cy="3210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4D5B948-CBD1-4398-AB27-F18DBF629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284" y="845768"/>
            <a:ext cx="2601158" cy="16212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E6EB43-5B3A-4A92-9CEA-7B596A2C5F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284" y="2545991"/>
            <a:ext cx="2601157" cy="16212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EC1E67-9F81-43BB-9AFA-F3EB0CD34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0284" y="4258300"/>
            <a:ext cx="2601157" cy="178254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C89A697-E10E-4AC7-8656-60FAA8817EFD}"/>
              </a:ext>
            </a:extLst>
          </p:cNvPr>
          <p:cNvSpPr/>
          <p:nvPr/>
        </p:nvSpPr>
        <p:spPr>
          <a:xfrm>
            <a:off x="4119239" y="2237173"/>
            <a:ext cx="1376039" cy="1621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/>
                </a:solidFill>
              </a:rPr>
              <a:t>布局：</a:t>
            </a:r>
            <a:endParaRPr lang="en-US" altLang="zh-CN" sz="3200" b="1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2"/>
                </a:solidFill>
              </a:rPr>
              <a:t>侧边栏</a:t>
            </a:r>
            <a:endParaRPr lang="en-US" altLang="zh-CN" b="1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bg2"/>
                </a:solidFill>
              </a:rPr>
              <a:t>内容栏</a:t>
            </a:r>
          </a:p>
        </p:txBody>
      </p:sp>
    </p:spTree>
    <p:extLst>
      <p:ext uri="{BB962C8B-B14F-4D97-AF65-F5344CB8AC3E}">
        <p14:creationId xmlns:p14="http://schemas.microsoft.com/office/powerpoint/2010/main" val="160358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前端开发</a:t>
            </a:r>
            <a:endParaRPr lang="en-US" altLang="zh-CN" sz="3200" b="1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D0389F5-A5EA-4E88-A1EB-778C42CA8DA5}"/>
              </a:ext>
            </a:extLst>
          </p:cNvPr>
          <p:cNvSpPr/>
          <p:nvPr/>
        </p:nvSpPr>
        <p:spPr>
          <a:xfrm>
            <a:off x="443883" y="1065320"/>
            <a:ext cx="4776187" cy="47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细化了功能页面之间的内容设计和跳转逻辑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F7CC716-E36B-4529-975A-ADD4554B19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12203"/>
          <a:stretch/>
        </p:blipFill>
        <p:spPr>
          <a:xfrm>
            <a:off x="443883" y="2032561"/>
            <a:ext cx="3508030" cy="3760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B5F0DF-B8F0-4867-9CB2-CB538CF9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228" y="822315"/>
            <a:ext cx="3384889" cy="2371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98FEEE-5BD1-4884-A035-DE8B45477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27" y="3287582"/>
            <a:ext cx="3384889" cy="272616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6A7B32-3EBB-436D-9A3C-64D7F0CC0BE4}"/>
              </a:ext>
            </a:extLst>
          </p:cNvPr>
          <p:cNvSpPr/>
          <p:nvPr/>
        </p:nvSpPr>
        <p:spPr>
          <a:xfrm>
            <a:off x="4047071" y="1702530"/>
            <a:ext cx="1172999" cy="429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设计上：</a:t>
            </a:r>
            <a:endParaRPr lang="en-US" altLang="zh-CN" sz="2000" b="1" dirty="0"/>
          </a:p>
          <a:p>
            <a:r>
              <a:rPr lang="zh-CN" altLang="en-US" sz="1600" dirty="0"/>
              <a:t>和上次报告中不同，不同的功能不再单独设计页面，而是同一模块下的功能在同一页面，仅在不同的</a:t>
            </a:r>
            <a:r>
              <a:rPr lang="en-US" altLang="zh-CN" sz="1600" dirty="0"/>
              <a:t>div</a:t>
            </a:r>
            <a:r>
              <a:rPr lang="zh-CN" altLang="en-US" sz="1600" dirty="0"/>
              <a:t>中展示</a:t>
            </a:r>
          </a:p>
        </p:txBody>
      </p:sp>
    </p:spTree>
    <p:extLst>
      <p:ext uri="{BB962C8B-B14F-4D97-AF65-F5344CB8AC3E}">
        <p14:creationId xmlns:p14="http://schemas.microsoft.com/office/powerpoint/2010/main" val="167359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101A0-35BA-4542-A3E9-45E968F6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782850"/>
            <a:ext cx="2882537" cy="3674876"/>
          </a:xfrm>
          <a:prstGeom prst="rect">
            <a:avLst/>
          </a:prstGeom>
        </p:spPr>
      </p:pic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E26F74C3-E309-4C50-BB9F-A6ABED107B02}"/>
              </a:ext>
            </a:extLst>
          </p:cNvPr>
          <p:cNvSpPr/>
          <p:nvPr/>
        </p:nvSpPr>
        <p:spPr>
          <a:xfrm>
            <a:off x="382848" y="2576743"/>
            <a:ext cx="6045693" cy="1704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50" b="1" dirty="0"/>
              <a:t>谢谢大家</a:t>
            </a:r>
            <a:endParaRPr lang="en-US" altLang="zh-CN" sz="405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F8FBCD-E059-4552-96D2-F6FB036C8BA4}"/>
              </a:ext>
            </a:extLst>
          </p:cNvPr>
          <p:cNvSpPr/>
          <p:nvPr/>
        </p:nvSpPr>
        <p:spPr>
          <a:xfrm>
            <a:off x="-1" y="6089526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41268B-01F8-4C18-B716-50D322908135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9D25AD-91BA-4E2A-838B-62FD94B014A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软件工程实验项目阶段汇报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BC9A4CE-A509-4CC3-BC78-684224B15E15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08291ABF-C40E-46ED-9267-0A2F2D9B5A84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67B680BF-5BF9-4E43-AC02-AA805B5F4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4389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3763</TotalTime>
  <Words>183</Words>
  <Application>Microsoft Office PowerPoint</Application>
  <PresentationFormat>全屏显示(4:3)</PresentationFormat>
  <Paragraphs>31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Algerian</vt:lpstr>
      <vt:lpstr>Arial</vt:lpstr>
      <vt:lpstr>Bell MT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273</cp:revision>
  <dcterms:created xsi:type="dcterms:W3CDTF">2018-08-30T05:40:10Z</dcterms:created>
  <dcterms:modified xsi:type="dcterms:W3CDTF">2019-04-18T13:45:55Z</dcterms:modified>
</cp:coreProperties>
</file>